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2448" y="-10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ABD25-A5DD-49EC-BCC9-A0328AB2CBBF}" type="datetimeFigureOut">
              <a:rPr lang="es-US" smtClean="0"/>
              <a:t>9/13/2021</a:t>
            </a:fld>
            <a:endParaRPr lang="es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21044-DBD7-4B3F-B5B6-AC4623407ED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769800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ABD25-A5DD-49EC-BCC9-A0328AB2CBBF}" type="datetimeFigureOut">
              <a:rPr lang="es-US" smtClean="0"/>
              <a:t>9/13/2021</a:t>
            </a:fld>
            <a:endParaRPr lang="es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21044-DBD7-4B3F-B5B6-AC4623407ED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356558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ABD25-A5DD-49EC-BCC9-A0328AB2CBBF}" type="datetimeFigureOut">
              <a:rPr lang="es-US" smtClean="0"/>
              <a:t>9/13/2021</a:t>
            </a:fld>
            <a:endParaRPr lang="es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21044-DBD7-4B3F-B5B6-AC4623407ED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112547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ABD25-A5DD-49EC-BCC9-A0328AB2CBBF}" type="datetimeFigureOut">
              <a:rPr lang="es-US" smtClean="0"/>
              <a:t>9/13/2021</a:t>
            </a:fld>
            <a:endParaRPr lang="es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21044-DBD7-4B3F-B5B6-AC4623407ED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3868693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ABD25-A5DD-49EC-BCC9-A0328AB2CBBF}" type="datetimeFigureOut">
              <a:rPr lang="es-US" smtClean="0"/>
              <a:t>9/13/2021</a:t>
            </a:fld>
            <a:endParaRPr lang="es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21044-DBD7-4B3F-B5B6-AC4623407ED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8458438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ABD25-A5DD-49EC-BCC9-A0328AB2CBBF}" type="datetimeFigureOut">
              <a:rPr lang="es-US" smtClean="0"/>
              <a:t>9/13/2021</a:t>
            </a:fld>
            <a:endParaRPr lang="es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21044-DBD7-4B3F-B5B6-AC4623407ED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432841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ABD25-A5DD-49EC-BCC9-A0328AB2CBBF}" type="datetimeFigureOut">
              <a:rPr lang="es-US" smtClean="0"/>
              <a:t>9/13/2021</a:t>
            </a:fld>
            <a:endParaRPr lang="es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21044-DBD7-4B3F-B5B6-AC4623407ED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548020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ABD25-A5DD-49EC-BCC9-A0328AB2CBBF}" type="datetimeFigureOut">
              <a:rPr lang="es-US" smtClean="0"/>
              <a:t>9/13/2021</a:t>
            </a:fld>
            <a:endParaRPr lang="es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21044-DBD7-4B3F-B5B6-AC4623407ED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80956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ABD25-A5DD-49EC-BCC9-A0328AB2CBBF}" type="datetimeFigureOut">
              <a:rPr lang="es-US" smtClean="0"/>
              <a:t>9/13/2021</a:t>
            </a:fld>
            <a:endParaRPr lang="es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21044-DBD7-4B3F-B5B6-AC4623407ED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573065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ABD25-A5DD-49EC-BCC9-A0328AB2CBBF}" type="datetimeFigureOut">
              <a:rPr lang="es-US" smtClean="0"/>
              <a:t>9/13/2021</a:t>
            </a:fld>
            <a:endParaRPr lang="es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21044-DBD7-4B3F-B5B6-AC4623407ED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590655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ABD25-A5DD-49EC-BCC9-A0328AB2CBBF}" type="datetimeFigureOut">
              <a:rPr lang="es-US" smtClean="0"/>
              <a:t>9/13/2021</a:t>
            </a:fld>
            <a:endParaRPr lang="es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921044-DBD7-4B3F-B5B6-AC4623407ED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1152939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EABD25-A5DD-49EC-BCC9-A0328AB2CBBF}" type="datetimeFigureOut">
              <a:rPr lang="es-US" smtClean="0"/>
              <a:t>9/13/2021</a:t>
            </a:fld>
            <a:endParaRPr lang="es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921044-DBD7-4B3F-B5B6-AC4623407ED7}" type="slidenum">
              <a:rPr lang="es-US" smtClean="0"/>
              <a:t>‹Nº›</a:t>
            </a:fld>
            <a:endParaRPr lang="es-US"/>
          </a:p>
        </p:txBody>
      </p:sp>
    </p:spTree>
    <p:extLst>
      <p:ext uri="{BB962C8B-B14F-4D97-AF65-F5344CB8AC3E}">
        <p14:creationId xmlns:p14="http://schemas.microsoft.com/office/powerpoint/2010/main" val="2349286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Informacion1\Documents\SISMAP\OAI 2021\PUBLICIDAD\WhatsApp Image 2021-09-13 at 8.09.12 AM (1)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245" y="381000"/>
            <a:ext cx="2957555" cy="6079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Informacion1\Documents\SISMAP\OAI 2021\PUBLICIDAD\WhatsApp Image 2021-09-13 at 8.09.12 AM (2)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4845" y="380999"/>
            <a:ext cx="2957555" cy="6079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3303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Informacion1\Documents\SISMAP\OAI 2021\PUBLICIDAD\WhatsApp Image 2021-09-13 at 8.09.12 AM (3)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364066"/>
            <a:ext cx="3048000" cy="6265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Informacion1\Documents\SISMAP\OAI 2021\PUBLICIDAD\WhatsApp Image 2021-09-13 at 8.09.12 AM (4)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04800"/>
            <a:ext cx="3143090" cy="6460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51787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Informacion1\Documents\SISMAP\OAI 2021\PUBLICIDAD\WhatsApp Image 2021-09-13 at 8.09.12 AM (5)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533399"/>
            <a:ext cx="2781815" cy="571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Informacion1\Documents\SISMAP\OAI 2021\PUBLICIDAD\WhatsApp Image 2021-09-13 at 8.09.12 AM (6).jpe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1" y="612775"/>
            <a:ext cx="2743200" cy="5638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86827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Informacion1\Documents\SISMAP\OAI 2021\PUBLICIDAD\WhatsApp Image 2021-09-13 at 8.09.12 AM (7)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81000"/>
            <a:ext cx="2860802" cy="58805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2118563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0</Words>
  <Application>Microsoft Office PowerPoint</Application>
  <PresentationFormat>Presentación en pantalla (4:3)</PresentationFormat>
  <Paragraphs>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Informacion1</dc:creator>
  <cp:lastModifiedBy>Informacion1</cp:lastModifiedBy>
  <cp:revision>1</cp:revision>
  <dcterms:created xsi:type="dcterms:W3CDTF">2021-09-13T15:20:34Z</dcterms:created>
  <dcterms:modified xsi:type="dcterms:W3CDTF">2021-09-13T15:28:04Z</dcterms:modified>
</cp:coreProperties>
</file>